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73" r:id="rId15"/>
    <p:sldId id="274" r:id="rId16"/>
    <p:sldId id="269" r:id="rId17"/>
    <p:sldId id="272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D2DC9-6016-446D-A576-F7B0FEDCEEB4}" type="datetimeFigureOut">
              <a:rPr lang="en-US" smtClean="0"/>
              <a:pPr/>
              <a:t>2/9/2023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1A316B-6364-4797-B7DB-74754F0E3742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A316B-6364-4797-B7DB-74754F0E3742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B779-E462-4CA2-B1B4-A3FF175A70A2}" type="datetimeFigureOut">
              <a:rPr lang="en-US" smtClean="0"/>
              <a:pPr/>
              <a:t>2/9/2023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DE6B-3C8F-4767-B09B-985227120D6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B779-E462-4CA2-B1B4-A3FF175A70A2}" type="datetimeFigureOut">
              <a:rPr lang="en-US" smtClean="0"/>
              <a:pPr/>
              <a:t>2/9/2023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DE6B-3C8F-4767-B09B-985227120D6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B779-E462-4CA2-B1B4-A3FF175A70A2}" type="datetimeFigureOut">
              <a:rPr lang="en-US" smtClean="0"/>
              <a:pPr/>
              <a:t>2/9/2023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DE6B-3C8F-4767-B09B-985227120D6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B779-E462-4CA2-B1B4-A3FF175A70A2}" type="datetimeFigureOut">
              <a:rPr lang="en-US" smtClean="0"/>
              <a:pPr/>
              <a:t>2/9/2023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DE6B-3C8F-4767-B09B-985227120D6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B779-E462-4CA2-B1B4-A3FF175A70A2}" type="datetimeFigureOut">
              <a:rPr lang="en-US" smtClean="0"/>
              <a:pPr/>
              <a:t>2/9/2023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DE6B-3C8F-4767-B09B-985227120D6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B779-E462-4CA2-B1B4-A3FF175A70A2}" type="datetimeFigureOut">
              <a:rPr lang="en-US" smtClean="0"/>
              <a:pPr/>
              <a:t>2/9/2023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DE6B-3C8F-4767-B09B-985227120D6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B779-E462-4CA2-B1B4-A3FF175A70A2}" type="datetimeFigureOut">
              <a:rPr lang="en-US" smtClean="0"/>
              <a:pPr/>
              <a:t>2/9/2023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DE6B-3C8F-4767-B09B-985227120D6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B779-E462-4CA2-B1B4-A3FF175A70A2}" type="datetimeFigureOut">
              <a:rPr lang="en-US" smtClean="0"/>
              <a:pPr/>
              <a:t>2/9/2023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DE6B-3C8F-4767-B09B-985227120D6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B779-E462-4CA2-B1B4-A3FF175A70A2}" type="datetimeFigureOut">
              <a:rPr lang="en-US" smtClean="0"/>
              <a:pPr/>
              <a:t>2/9/2023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DE6B-3C8F-4767-B09B-985227120D6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B779-E462-4CA2-B1B4-A3FF175A70A2}" type="datetimeFigureOut">
              <a:rPr lang="en-US" smtClean="0"/>
              <a:pPr/>
              <a:t>2/9/2023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DE6B-3C8F-4767-B09B-985227120D6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4B779-E462-4CA2-B1B4-A3FF175A70A2}" type="datetimeFigureOut">
              <a:rPr lang="en-US" smtClean="0"/>
              <a:pPr/>
              <a:t>2/9/2023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FDE6B-3C8F-4767-B09B-985227120D6B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4B779-E462-4CA2-B1B4-A3FF175A70A2}" type="datetimeFigureOut">
              <a:rPr lang="en-US" smtClean="0"/>
              <a:pPr/>
              <a:t>2/9/2023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FDE6B-3C8F-4767-B09B-985227120D6B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Thread and Core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75" y="1924050"/>
            <a:ext cx="65722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8225" y="1604963"/>
            <a:ext cx="7067550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4513" y="2124075"/>
            <a:ext cx="551497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l="1603" t="17448" r="35301" b="19658"/>
          <a:stretch>
            <a:fillRect/>
          </a:stretch>
        </p:blipFill>
        <p:spPr bwMode="auto">
          <a:xfrm>
            <a:off x="428596" y="500042"/>
            <a:ext cx="8072494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745" t="15625" r="38506" b="24805"/>
          <a:stretch>
            <a:fillRect/>
          </a:stretch>
        </p:blipFill>
        <p:spPr bwMode="auto">
          <a:xfrm>
            <a:off x="357158" y="1142984"/>
            <a:ext cx="7643866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3294" t="17578" r="36310" b="24805"/>
          <a:stretch>
            <a:fillRect/>
          </a:stretch>
        </p:blipFill>
        <p:spPr bwMode="auto">
          <a:xfrm>
            <a:off x="428596" y="1285860"/>
            <a:ext cx="7858180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l="2244" t="16239" r="34615" b="24217"/>
          <a:stretch>
            <a:fillRect/>
          </a:stretch>
        </p:blipFill>
        <p:spPr bwMode="auto">
          <a:xfrm>
            <a:off x="1214414" y="1285860"/>
            <a:ext cx="6357982" cy="4500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t="15670" r="37179" b="36182"/>
          <a:stretch>
            <a:fillRect/>
          </a:stretch>
        </p:blipFill>
        <p:spPr bwMode="auto">
          <a:xfrm>
            <a:off x="1071538" y="1000108"/>
            <a:ext cx="6572296" cy="4572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0138" y="1604963"/>
            <a:ext cx="6943725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576388"/>
            <a:ext cx="548640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3843" t="26367" r="34663" b="19922"/>
          <a:stretch>
            <a:fillRect/>
          </a:stretch>
        </p:blipFill>
        <p:spPr bwMode="auto">
          <a:xfrm>
            <a:off x="500034" y="1928802"/>
            <a:ext cx="8001056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027494"/>
            <a:ext cx="8253625" cy="504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10432" t="22461" r="45095" b="18945"/>
          <a:stretch>
            <a:fillRect/>
          </a:stretch>
        </p:blipFill>
        <p:spPr bwMode="auto">
          <a:xfrm>
            <a:off x="928662" y="325416"/>
            <a:ext cx="7565284" cy="5603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10806" t="23437" r="45644" b="20743"/>
          <a:stretch>
            <a:fillRect/>
          </a:stretch>
        </p:blipFill>
        <p:spPr bwMode="auto">
          <a:xfrm>
            <a:off x="714348" y="928669"/>
            <a:ext cx="7455416" cy="537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146" y="1000108"/>
            <a:ext cx="8424407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4950" y="1000108"/>
            <a:ext cx="8189050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14422"/>
            <a:ext cx="8675253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42"/>
            <a:ext cx="8484636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4057991"/>
            <a:ext cx="3714776" cy="2519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779" y="1142984"/>
            <a:ext cx="8231890" cy="471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3294" t="19531" r="35761" b="21876"/>
          <a:stretch>
            <a:fillRect/>
          </a:stretch>
        </p:blipFill>
        <p:spPr bwMode="auto">
          <a:xfrm>
            <a:off x="428596" y="1428736"/>
            <a:ext cx="7929618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745" t="19531" r="36310" b="23828"/>
          <a:stretch>
            <a:fillRect/>
          </a:stretch>
        </p:blipFill>
        <p:spPr bwMode="auto">
          <a:xfrm>
            <a:off x="357158" y="1428736"/>
            <a:ext cx="7929618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76909"/>
            <a:ext cx="1643074" cy="1600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4442" y="785793"/>
            <a:ext cx="2350368" cy="238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3372" y="1285860"/>
            <a:ext cx="2147910" cy="2147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72198" y="0"/>
            <a:ext cx="2256997" cy="238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71604" y="3357562"/>
            <a:ext cx="2714644" cy="2887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72132" y="3429000"/>
            <a:ext cx="2827279" cy="28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t="19531" r="37957" b="22851"/>
          <a:stretch>
            <a:fillRect/>
          </a:stretch>
        </p:blipFill>
        <p:spPr bwMode="auto">
          <a:xfrm>
            <a:off x="0" y="1000108"/>
            <a:ext cx="8893390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r="975" b="18919"/>
          <a:stretch>
            <a:fillRect/>
          </a:stretch>
        </p:blipFill>
        <p:spPr bwMode="auto">
          <a:xfrm>
            <a:off x="0" y="2071678"/>
            <a:ext cx="914400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643050"/>
            <a:ext cx="8704669" cy="320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911" y="1071546"/>
            <a:ext cx="9015127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7" y="1071546"/>
            <a:ext cx="8704309" cy="112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928934"/>
            <a:ext cx="822960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647" t="18554" r="34663" b="17969"/>
          <a:stretch>
            <a:fillRect/>
          </a:stretch>
        </p:blipFill>
        <p:spPr bwMode="auto">
          <a:xfrm>
            <a:off x="214282" y="1357298"/>
            <a:ext cx="8286808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76525" y="2905129"/>
            <a:ext cx="379095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2745" t="18554" r="35212" b="17969"/>
          <a:stretch>
            <a:fillRect/>
          </a:stretch>
        </p:blipFill>
        <p:spPr bwMode="auto">
          <a:xfrm>
            <a:off x="357158" y="1357298"/>
            <a:ext cx="8072494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4113" y="1562100"/>
            <a:ext cx="4295775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9813" y="1347788"/>
            <a:ext cx="4524375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4</Words>
  <Application>Microsoft Office PowerPoint</Application>
  <PresentationFormat>On-screen Show (4:3)</PresentationFormat>
  <Paragraphs>2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Thread and 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Sheetal Chaudhari</cp:lastModifiedBy>
  <cp:revision>6</cp:revision>
  <dcterms:created xsi:type="dcterms:W3CDTF">2021-02-02T13:43:08Z</dcterms:created>
  <dcterms:modified xsi:type="dcterms:W3CDTF">2023-02-09T15:54:09Z</dcterms:modified>
</cp:coreProperties>
</file>